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86" r:id="rId2"/>
    <p:sldId id="287" r:id="rId3"/>
    <p:sldId id="28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06AE-F0F5-48D7-BC87-F7AEF3857B7F}" type="datetimeFigureOut">
              <a:rPr lang="en-US" smtClean="0"/>
              <a:t>21-Feb-16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9ED5-A4B9-4254-91AA-61420B42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0E2307-1E40-4E12-8716-25BFDA8E7013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EA7E191-5F94-4FC1-B823-BD7CABF7FA06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56D55-EFBE-4F9B-8A5F-09D42CA22A9B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1D110F-3F4E-48D9-B8AA-5D0E825AFDBA}" type="datetime1">
              <a:rPr lang="en-US" smtClean="0"/>
              <a:pPr/>
              <a:t>21-Feb-16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633" y="0"/>
            <a:ext cx="9209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4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72"/>
            <a:ext cx="9058333" cy="67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631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2802"/>
            <a:ext cx="9067801" cy="67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9644"/>
            <a:ext cx="9144000" cy="66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"/>
            <a:ext cx="9146327" cy="68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9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24"/>
            <a:ext cx="9130146" cy="67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34"/>
            <a:ext cx="9137071" cy="68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4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98"/>
            <a:ext cx="9132431" cy="68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0678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2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" y="96259"/>
            <a:ext cx="9121451" cy="67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52"/>
            <a:ext cx="9150927" cy="67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100457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96"/>
            <a:ext cx="9118548" cy="68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2303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SALAMA Safety Shoes</dc:title>
  <dc:creator>Amal Farid</dc:creator>
  <cp:lastModifiedBy>Amal Farid</cp:lastModifiedBy>
  <cp:revision>78</cp:revision>
  <dcterms:created xsi:type="dcterms:W3CDTF">2014-09-04T09:17:16Z</dcterms:created>
  <dcterms:modified xsi:type="dcterms:W3CDTF">2016-02-21T11:58:01Z</dcterms:modified>
</cp:coreProperties>
</file>